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547AF-F3EF-4316-A25E-5346B29B0711}" v="16" dt="2023-02-17T14:33:2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Beagny Tovar Martínez" userId="cbe4999f-da8e-46ed-b1f0-0c48ae03d096" providerId="ADAL" clId="{786547AF-F3EF-4316-A25E-5346B29B0711}"/>
    <pc:docChg chg="undo custSel addSld delSld modSld">
      <pc:chgData name="Jennifer Beagny Tovar Martínez" userId="cbe4999f-da8e-46ed-b1f0-0c48ae03d096" providerId="ADAL" clId="{786547AF-F3EF-4316-A25E-5346B29B0711}" dt="2023-02-17T14:34:46.472" v="453" actId="47"/>
      <pc:docMkLst>
        <pc:docMk/>
      </pc:docMkLst>
      <pc:sldChg chg="modSp del mod">
        <pc:chgData name="Jennifer Beagny Tovar Martínez" userId="cbe4999f-da8e-46ed-b1f0-0c48ae03d096" providerId="ADAL" clId="{786547AF-F3EF-4316-A25E-5346B29B0711}" dt="2023-02-17T14:34:46.472" v="453" actId="47"/>
        <pc:sldMkLst>
          <pc:docMk/>
          <pc:sldMk cId="3498232049" sldId="256"/>
        </pc:sldMkLst>
        <pc:picChg chg="mod">
          <ac:chgData name="Jennifer Beagny Tovar Martínez" userId="cbe4999f-da8e-46ed-b1f0-0c48ae03d096" providerId="ADAL" clId="{786547AF-F3EF-4316-A25E-5346B29B0711}" dt="2023-02-17T14:32:38" v="366" actId="14861"/>
          <ac:picMkLst>
            <pc:docMk/>
            <pc:sldMk cId="3498232049" sldId="256"/>
            <ac:picMk id="9" creationId="{00000000-0000-0000-0000-000000000000}"/>
          </ac:picMkLst>
        </pc:picChg>
        <pc:picChg chg="mod">
          <ac:chgData name="Jennifer Beagny Tovar Martínez" userId="cbe4999f-da8e-46ed-b1f0-0c48ae03d096" providerId="ADAL" clId="{786547AF-F3EF-4316-A25E-5346B29B0711}" dt="2023-02-17T14:23:38.121" v="330" actId="14861"/>
          <ac:picMkLst>
            <pc:docMk/>
            <pc:sldMk cId="3498232049" sldId="256"/>
            <ac:picMk id="1029" creationId="{00000000-0000-0000-0000-000000000000}"/>
          </ac:picMkLst>
        </pc:picChg>
      </pc:sldChg>
      <pc:sldChg chg="modSp del mod">
        <pc:chgData name="Jennifer Beagny Tovar Martínez" userId="cbe4999f-da8e-46ed-b1f0-0c48ae03d096" providerId="ADAL" clId="{786547AF-F3EF-4316-A25E-5346B29B0711}" dt="2023-02-17T14:34:44.497" v="452" actId="47"/>
        <pc:sldMkLst>
          <pc:docMk/>
          <pc:sldMk cId="2429935014" sldId="257"/>
        </pc:sldMkLst>
        <pc:picChg chg="mod">
          <ac:chgData name="Jennifer Beagny Tovar Martínez" userId="cbe4999f-da8e-46ed-b1f0-0c48ae03d096" providerId="ADAL" clId="{786547AF-F3EF-4316-A25E-5346B29B0711}" dt="2023-02-17T14:31:50.916" v="356" actId="1076"/>
          <ac:picMkLst>
            <pc:docMk/>
            <pc:sldMk cId="2429935014" sldId="257"/>
            <ac:picMk id="12" creationId="{00000000-0000-0000-0000-000000000000}"/>
          </ac:picMkLst>
        </pc:picChg>
        <pc:picChg chg="mod">
          <ac:chgData name="Jennifer Beagny Tovar Martínez" userId="cbe4999f-da8e-46ed-b1f0-0c48ae03d096" providerId="ADAL" clId="{786547AF-F3EF-4316-A25E-5346B29B0711}" dt="2023-02-17T14:29:56.057" v="338" actId="14861"/>
          <ac:picMkLst>
            <pc:docMk/>
            <pc:sldMk cId="2429935014" sldId="257"/>
            <ac:picMk id="13" creationId="{00000000-0000-0000-0000-000000000000}"/>
          </ac:picMkLst>
        </pc:picChg>
        <pc:picChg chg="mod">
          <ac:chgData name="Jennifer Beagny Tovar Martínez" userId="cbe4999f-da8e-46ed-b1f0-0c48ae03d096" providerId="ADAL" clId="{786547AF-F3EF-4316-A25E-5346B29B0711}" dt="2023-02-17T14:19:43.805" v="306" actId="14861"/>
          <ac:picMkLst>
            <pc:docMk/>
            <pc:sldMk cId="2429935014" sldId="257"/>
            <ac:picMk id="15" creationId="{00000000-0000-0000-0000-000000000000}"/>
          </ac:picMkLst>
        </pc:picChg>
      </pc:sldChg>
      <pc:sldChg chg="addSp delSp modSp add del mod">
        <pc:chgData name="Jennifer Beagny Tovar Martínez" userId="cbe4999f-da8e-46ed-b1f0-0c48ae03d096" providerId="ADAL" clId="{786547AF-F3EF-4316-A25E-5346B29B0711}" dt="2023-02-17T14:34:42.225" v="451" actId="47"/>
        <pc:sldMkLst>
          <pc:docMk/>
          <pc:sldMk cId="555440546" sldId="258"/>
        </pc:sldMkLst>
        <pc:spChg chg="del">
          <ac:chgData name="Jennifer Beagny Tovar Martínez" userId="cbe4999f-da8e-46ed-b1f0-0c48ae03d096" providerId="ADAL" clId="{786547AF-F3EF-4316-A25E-5346B29B0711}" dt="2023-02-17T13:47:02.699" v="0" actId="478"/>
          <ac:spMkLst>
            <pc:docMk/>
            <pc:sldMk cId="555440546" sldId="258"/>
            <ac:spMk id="2" creationId="{00000000-0000-0000-0000-000000000000}"/>
          </ac:spMkLst>
        </pc:spChg>
        <pc:spChg chg="del">
          <ac:chgData name="Jennifer Beagny Tovar Martínez" userId="cbe4999f-da8e-46ed-b1f0-0c48ae03d096" providerId="ADAL" clId="{786547AF-F3EF-4316-A25E-5346B29B0711}" dt="2023-02-17T13:47:05.696" v="1" actId="478"/>
          <ac:spMkLst>
            <pc:docMk/>
            <pc:sldMk cId="555440546" sldId="258"/>
            <ac:spMk id="3" creationId="{00000000-0000-0000-0000-000000000000}"/>
          </ac:spMkLst>
        </pc:spChg>
        <pc:spChg chg="add del mod">
          <ac:chgData name="Jennifer Beagny Tovar Martínez" userId="cbe4999f-da8e-46ed-b1f0-0c48ae03d096" providerId="ADAL" clId="{786547AF-F3EF-4316-A25E-5346B29B0711}" dt="2023-02-17T14:06:07.437" v="205" actId="478"/>
          <ac:spMkLst>
            <pc:docMk/>
            <pc:sldMk cId="555440546" sldId="258"/>
            <ac:spMk id="15" creationId="{6F2A07B2-3353-EC82-CB06-138520D0BB12}"/>
          </ac:spMkLst>
        </pc:spChg>
        <pc:spChg chg="add mod">
          <ac:chgData name="Jennifer Beagny Tovar Martínez" userId="cbe4999f-da8e-46ed-b1f0-0c48ae03d096" providerId="ADAL" clId="{786547AF-F3EF-4316-A25E-5346B29B0711}" dt="2023-02-17T14:34:30.852" v="449" actId="20577"/>
          <ac:spMkLst>
            <pc:docMk/>
            <pc:sldMk cId="555440546" sldId="258"/>
            <ac:spMk id="38" creationId="{8926C469-3EE5-0A4F-634C-63B7365E1CEF}"/>
          </ac:spMkLst>
        </pc:spChg>
        <pc:graphicFrameChg chg="add mod modGraphic">
          <ac:chgData name="Jennifer Beagny Tovar Martínez" userId="cbe4999f-da8e-46ed-b1f0-0c48ae03d096" providerId="ADAL" clId="{786547AF-F3EF-4316-A25E-5346B29B0711}" dt="2023-02-17T13:59:58.558" v="193" actId="1076"/>
          <ac:graphicFrameMkLst>
            <pc:docMk/>
            <pc:sldMk cId="555440546" sldId="258"/>
            <ac:graphicFrameMk id="4" creationId="{CF687022-E393-7096-98BC-119C339B3282}"/>
          </ac:graphicFrameMkLst>
        </pc:graphicFrameChg>
        <pc:picChg chg="add mod">
          <ac:chgData name="Jennifer Beagny Tovar Martínez" userId="cbe4999f-da8e-46ed-b1f0-0c48ae03d096" providerId="ADAL" clId="{786547AF-F3EF-4316-A25E-5346B29B0711}" dt="2023-02-17T14:00:05.813" v="195" actId="1076"/>
          <ac:picMkLst>
            <pc:docMk/>
            <pc:sldMk cId="555440546" sldId="258"/>
            <ac:picMk id="5" creationId="{4A664192-75F0-0BEE-9081-712CC2CF8BDD}"/>
          </ac:picMkLst>
        </pc:picChg>
        <pc:picChg chg="add mod modCrop">
          <ac:chgData name="Jennifer Beagny Tovar Martínez" userId="cbe4999f-da8e-46ed-b1f0-0c48ae03d096" providerId="ADAL" clId="{786547AF-F3EF-4316-A25E-5346B29B0711}" dt="2023-02-17T14:13:12.926" v="244" actId="1037"/>
          <ac:picMkLst>
            <pc:docMk/>
            <pc:sldMk cId="555440546" sldId="258"/>
            <ac:picMk id="6" creationId="{634EE628-B415-D676-AC9F-8ABCADFD4509}"/>
          </ac:picMkLst>
        </pc:picChg>
        <pc:picChg chg="add del mod modCrop">
          <ac:chgData name="Jennifer Beagny Tovar Martínez" userId="cbe4999f-da8e-46ed-b1f0-0c48ae03d096" providerId="ADAL" clId="{786547AF-F3EF-4316-A25E-5346B29B0711}" dt="2023-02-17T13:56:26.433" v="102" actId="478"/>
          <ac:picMkLst>
            <pc:docMk/>
            <pc:sldMk cId="555440546" sldId="258"/>
            <ac:picMk id="7" creationId="{54D5A71B-237E-54B7-8627-62FF15C37668}"/>
          </ac:picMkLst>
        </pc:picChg>
        <pc:picChg chg="add del mod modCrop">
          <ac:chgData name="Jennifer Beagny Tovar Martínez" userId="cbe4999f-da8e-46ed-b1f0-0c48ae03d096" providerId="ADAL" clId="{786547AF-F3EF-4316-A25E-5346B29B0711}" dt="2023-02-17T13:55:38.750" v="91" actId="478"/>
          <ac:picMkLst>
            <pc:docMk/>
            <pc:sldMk cId="555440546" sldId="258"/>
            <ac:picMk id="8" creationId="{EC8E142B-7FF6-CB7B-FB3A-043B883908CA}"/>
          </ac:picMkLst>
        </pc:picChg>
        <pc:picChg chg="add del mod modCrop">
          <ac:chgData name="Jennifer Beagny Tovar Martínez" userId="cbe4999f-da8e-46ed-b1f0-0c48ae03d096" providerId="ADAL" clId="{786547AF-F3EF-4316-A25E-5346B29B0711}" dt="2023-02-17T13:53:51.797" v="72" actId="478"/>
          <ac:picMkLst>
            <pc:docMk/>
            <pc:sldMk cId="555440546" sldId="258"/>
            <ac:picMk id="9" creationId="{316D6A05-14AC-78D3-F8E0-582065BEE453}"/>
          </ac:picMkLst>
        </pc:picChg>
        <pc:picChg chg="add mod modCrop">
          <ac:chgData name="Jennifer Beagny Tovar Martínez" userId="cbe4999f-da8e-46ed-b1f0-0c48ae03d096" providerId="ADAL" clId="{786547AF-F3EF-4316-A25E-5346B29B0711}" dt="2023-02-17T14:06:47.691" v="219" actId="1036"/>
          <ac:picMkLst>
            <pc:docMk/>
            <pc:sldMk cId="555440546" sldId="258"/>
            <ac:picMk id="11" creationId="{1FD8887E-4C2E-0983-E7B3-397957170C4F}"/>
          </ac:picMkLst>
        </pc:picChg>
        <pc:picChg chg="add mod modCrop">
          <ac:chgData name="Jennifer Beagny Tovar Martínez" userId="cbe4999f-da8e-46ed-b1f0-0c48ae03d096" providerId="ADAL" clId="{786547AF-F3EF-4316-A25E-5346B29B0711}" dt="2023-02-17T14:24:04.239" v="336" actId="14100"/>
          <ac:picMkLst>
            <pc:docMk/>
            <pc:sldMk cId="555440546" sldId="258"/>
            <ac:picMk id="13" creationId="{24231382-4B92-4932-DAB4-56847DFA8949}"/>
          </ac:picMkLst>
        </pc:picChg>
        <pc:picChg chg="add mod">
          <ac:chgData name="Jennifer Beagny Tovar Martínez" userId="cbe4999f-da8e-46ed-b1f0-0c48ae03d096" providerId="ADAL" clId="{786547AF-F3EF-4316-A25E-5346B29B0711}" dt="2023-02-17T14:24:09.558" v="337" actId="14100"/>
          <ac:picMkLst>
            <pc:docMk/>
            <pc:sldMk cId="555440546" sldId="258"/>
            <ac:picMk id="14" creationId="{F65A3DF5-C4F7-B96D-8709-E3FB5F48407F}"/>
          </ac:picMkLst>
        </pc:picChg>
        <pc:picChg chg="add mod">
          <ac:chgData name="Jennifer Beagny Tovar Martínez" userId="cbe4999f-da8e-46ed-b1f0-0c48ae03d096" providerId="ADAL" clId="{786547AF-F3EF-4316-A25E-5346B29B0711}" dt="2023-02-17T14:14:33.952" v="258" actId="14100"/>
          <ac:picMkLst>
            <pc:docMk/>
            <pc:sldMk cId="555440546" sldId="258"/>
            <ac:picMk id="17" creationId="{CFCEE184-C2E2-2674-32A8-07F8D22FFB09}"/>
          </ac:picMkLst>
        </pc:picChg>
        <pc:picChg chg="add mod">
          <ac:chgData name="Jennifer Beagny Tovar Martínez" userId="cbe4999f-da8e-46ed-b1f0-0c48ae03d096" providerId="ADAL" clId="{786547AF-F3EF-4316-A25E-5346B29B0711}" dt="2023-02-17T14:14:47.472" v="261" actId="14100"/>
          <ac:picMkLst>
            <pc:docMk/>
            <pc:sldMk cId="555440546" sldId="258"/>
            <ac:picMk id="19" creationId="{01C0F736-26A1-2E0C-1BBD-F1DDD11954C0}"/>
          </ac:picMkLst>
        </pc:picChg>
        <pc:picChg chg="add mod">
          <ac:chgData name="Jennifer Beagny Tovar Martínez" userId="cbe4999f-da8e-46ed-b1f0-0c48ae03d096" providerId="ADAL" clId="{786547AF-F3EF-4316-A25E-5346B29B0711}" dt="2023-02-17T14:15:48.332" v="272" actId="14100"/>
          <ac:picMkLst>
            <pc:docMk/>
            <pc:sldMk cId="555440546" sldId="258"/>
            <ac:picMk id="21" creationId="{6133133F-4C3E-880A-BACE-E7D459C4F43E}"/>
          </ac:picMkLst>
        </pc:picChg>
        <pc:picChg chg="add mod">
          <ac:chgData name="Jennifer Beagny Tovar Martínez" userId="cbe4999f-da8e-46ed-b1f0-0c48ae03d096" providerId="ADAL" clId="{786547AF-F3EF-4316-A25E-5346B29B0711}" dt="2023-02-17T14:16:56.991" v="281" actId="1076"/>
          <ac:picMkLst>
            <pc:docMk/>
            <pc:sldMk cId="555440546" sldId="258"/>
            <ac:picMk id="23" creationId="{7C328ABA-11BC-8288-8D5F-381F516FFF82}"/>
          </ac:picMkLst>
        </pc:picChg>
        <pc:picChg chg="add del mod">
          <ac:chgData name="Jennifer Beagny Tovar Martínez" userId="cbe4999f-da8e-46ed-b1f0-0c48ae03d096" providerId="ADAL" clId="{786547AF-F3EF-4316-A25E-5346B29B0711}" dt="2023-02-17T14:17:54.534" v="289" actId="478"/>
          <ac:picMkLst>
            <pc:docMk/>
            <pc:sldMk cId="555440546" sldId="258"/>
            <ac:picMk id="25" creationId="{7CDB86F3-4195-792A-3056-DA366E8139E2}"/>
          </ac:picMkLst>
        </pc:picChg>
        <pc:picChg chg="add del mod">
          <ac:chgData name="Jennifer Beagny Tovar Martínez" userId="cbe4999f-da8e-46ed-b1f0-0c48ae03d096" providerId="ADAL" clId="{786547AF-F3EF-4316-A25E-5346B29B0711}" dt="2023-02-17T14:18:21.889" v="296" actId="478"/>
          <ac:picMkLst>
            <pc:docMk/>
            <pc:sldMk cId="555440546" sldId="258"/>
            <ac:picMk id="27" creationId="{0F94E204-F759-A20D-E080-8EFC21A5B153}"/>
          </ac:picMkLst>
        </pc:picChg>
        <pc:picChg chg="add mod">
          <ac:chgData name="Jennifer Beagny Tovar Martínez" userId="cbe4999f-da8e-46ed-b1f0-0c48ae03d096" providerId="ADAL" clId="{786547AF-F3EF-4316-A25E-5346B29B0711}" dt="2023-02-17T14:23:12.087" v="329" actId="14100"/>
          <ac:picMkLst>
            <pc:docMk/>
            <pc:sldMk cId="555440546" sldId="258"/>
            <ac:picMk id="28" creationId="{3C2D2751-F060-422D-AA99-7B7BCBD16AE1}"/>
          </ac:picMkLst>
        </pc:picChg>
        <pc:picChg chg="add mod">
          <ac:chgData name="Jennifer Beagny Tovar Martínez" userId="cbe4999f-da8e-46ed-b1f0-0c48ae03d096" providerId="ADAL" clId="{786547AF-F3EF-4316-A25E-5346B29B0711}" dt="2023-02-17T14:21:35.657" v="316" actId="1076"/>
          <ac:picMkLst>
            <pc:docMk/>
            <pc:sldMk cId="555440546" sldId="258"/>
            <ac:picMk id="29" creationId="{92498F0E-1AF5-2814-28CC-AFF00DC65C3A}"/>
          </ac:picMkLst>
        </pc:picChg>
        <pc:picChg chg="add mod">
          <ac:chgData name="Jennifer Beagny Tovar Martínez" userId="cbe4999f-da8e-46ed-b1f0-0c48ae03d096" providerId="ADAL" clId="{786547AF-F3EF-4316-A25E-5346B29B0711}" dt="2023-02-17T14:22:58.809" v="328" actId="14100"/>
          <ac:picMkLst>
            <pc:docMk/>
            <pc:sldMk cId="555440546" sldId="258"/>
            <ac:picMk id="31" creationId="{9AC3F706-E0C2-5EF7-261E-F958F71F055A}"/>
          </ac:picMkLst>
        </pc:picChg>
        <pc:picChg chg="add mod">
          <ac:chgData name="Jennifer Beagny Tovar Martínez" userId="cbe4999f-da8e-46ed-b1f0-0c48ae03d096" providerId="ADAL" clId="{786547AF-F3EF-4316-A25E-5346B29B0711}" dt="2023-02-17T14:23:57.108" v="335" actId="14100"/>
          <ac:picMkLst>
            <pc:docMk/>
            <pc:sldMk cId="555440546" sldId="258"/>
            <ac:picMk id="32" creationId="{2E836F14-10B0-2570-ECEE-5A9A484B0AD5}"/>
          </ac:picMkLst>
        </pc:picChg>
        <pc:picChg chg="add mod">
          <ac:chgData name="Jennifer Beagny Tovar Martínez" userId="cbe4999f-da8e-46ed-b1f0-0c48ae03d096" providerId="ADAL" clId="{786547AF-F3EF-4316-A25E-5346B29B0711}" dt="2023-02-17T14:30:23.678" v="346" actId="1036"/>
          <ac:picMkLst>
            <pc:docMk/>
            <pc:sldMk cId="555440546" sldId="258"/>
            <ac:picMk id="33" creationId="{D16A0E0B-3763-BBDE-DCC0-B1A21F93C1E7}"/>
          </ac:picMkLst>
        </pc:picChg>
        <pc:picChg chg="add mod">
          <ac:chgData name="Jennifer Beagny Tovar Martínez" userId="cbe4999f-da8e-46ed-b1f0-0c48ae03d096" providerId="ADAL" clId="{786547AF-F3EF-4316-A25E-5346B29B0711}" dt="2023-02-17T14:31:31.239" v="354" actId="14100"/>
          <ac:picMkLst>
            <pc:docMk/>
            <pc:sldMk cId="555440546" sldId="258"/>
            <ac:picMk id="35" creationId="{D8C57E3E-6ECF-1815-DB03-C0D776883D3D}"/>
          </ac:picMkLst>
        </pc:picChg>
        <pc:picChg chg="add mod">
          <ac:chgData name="Jennifer Beagny Tovar Martínez" userId="cbe4999f-da8e-46ed-b1f0-0c48ae03d096" providerId="ADAL" clId="{786547AF-F3EF-4316-A25E-5346B29B0711}" dt="2023-02-17T14:32:17.614" v="365" actId="14100"/>
          <ac:picMkLst>
            <pc:docMk/>
            <pc:sldMk cId="555440546" sldId="258"/>
            <ac:picMk id="36" creationId="{99F0FB70-987E-EF13-D7D6-EC8EA23E43F3}"/>
          </ac:picMkLst>
        </pc:picChg>
        <pc:picChg chg="add mod">
          <ac:chgData name="Jennifer Beagny Tovar Martínez" userId="cbe4999f-da8e-46ed-b1f0-0c48ae03d096" providerId="ADAL" clId="{786547AF-F3EF-4316-A25E-5346B29B0711}" dt="2023-02-17T14:32:59.579" v="372" actId="14100"/>
          <ac:picMkLst>
            <pc:docMk/>
            <pc:sldMk cId="555440546" sldId="258"/>
            <ac:picMk id="37" creationId="{AC40138C-2342-927D-06A5-C8F7516D63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72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45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8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36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873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2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7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094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07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00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8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6D57-97D8-4A9D-AA4B-DA973B1244FD}" type="datetimeFigureOut">
              <a:rPr lang="es-CO" smtClean="0"/>
              <a:t>17/02/2023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83FD-13F1-48F8-A698-319744941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13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F687022-E393-7096-98BC-119C339B3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98154"/>
              </p:ext>
            </p:extLst>
          </p:nvPr>
        </p:nvGraphicFramePr>
        <p:xfrm>
          <a:off x="1033670" y="879831"/>
          <a:ext cx="10124660" cy="5910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1165">
                  <a:extLst>
                    <a:ext uri="{9D8B030D-6E8A-4147-A177-3AD203B41FA5}">
                      <a16:colId xmlns:a16="http://schemas.microsoft.com/office/drawing/2014/main" val="1070534538"/>
                    </a:ext>
                  </a:extLst>
                </a:gridCol>
                <a:gridCol w="2531165">
                  <a:extLst>
                    <a:ext uri="{9D8B030D-6E8A-4147-A177-3AD203B41FA5}">
                      <a16:colId xmlns:a16="http://schemas.microsoft.com/office/drawing/2014/main" val="759082642"/>
                    </a:ext>
                  </a:extLst>
                </a:gridCol>
                <a:gridCol w="2531165">
                  <a:extLst>
                    <a:ext uri="{9D8B030D-6E8A-4147-A177-3AD203B41FA5}">
                      <a16:colId xmlns:a16="http://schemas.microsoft.com/office/drawing/2014/main" val="2471879849"/>
                    </a:ext>
                  </a:extLst>
                </a:gridCol>
                <a:gridCol w="2531165">
                  <a:extLst>
                    <a:ext uri="{9D8B030D-6E8A-4147-A177-3AD203B41FA5}">
                      <a16:colId xmlns:a16="http://schemas.microsoft.com/office/drawing/2014/main" val="159294394"/>
                    </a:ext>
                  </a:extLst>
                </a:gridCol>
              </a:tblGrid>
              <a:tr h="14776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12858"/>
                  </a:ext>
                </a:extLst>
              </a:tr>
              <a:tr h="14776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1360"/>
                  </a:ext>
                </a:extLst>
              </a:tr>
              <a:tr h="14776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12922"/>
                  </a:ext>
                </a:extLst>
              </a:tr>
              <a:tr h="14776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918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A664192-75F0-0BEE-9081-712CC2CF8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1050451"/>
            <a:ext cx="2545501" cy="11944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4EE628-B415-D676-AC9F-8ABCADFD4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12"/>
          <a:stretch/>
        </p:blipFill>
        <p:spPr>
          <a:xfrm>
            <a:off x="3336118" y="622852"/>
            <a:ext cx="3011674" cy="1719505"/>
          </a:xfrm>
          <a:prstGeom prst="rect">
            <a:avLst/>
          </a:prstGeom>
        </p:spPr>
      </p:pic>
      <p:pic>
        <p:nvPicPr>
          <p:cNvPr id="11" name="Imagen 10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FD8887E-4C2E-0983-E7B3-397957170C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4" t="23186" r="14103" b="28814"/>
          <a:stretch/>
        </p:blipFill>
        <p:spPr>
          <a:xfrm>
            <a:off x="1033670" y="2348705"/>
            <a:ext cx="2545501" cy="1477107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4231382-4B92-4932-DAB4-56847DFA8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97" t="16984" r="6774" b="12808"/>
          <a:stretch/>
        </p:blipFill>
        <p:spPr>
          <a:xfrm>
            <a:off x="8687992" y="874643"/>
            <a:ext cx="2470338" cy="146771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5A3DF5-C4F7-B96D-8709-E3FB5F484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053" y="865251"/>
            <a:ext cx="2067849" cy="1477107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FCEE184-C2E2-2674-32A8-07F8D22FF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754" y="2546162"/>
            <a:ext cx="2373230" cy="1082191"/>
          </a:xfrm>
          <a:prstGeom prst="rect">
            <a:avLst/>
          </a:prstGeom>
        </p:spPr>
      </p:pic>
      <p:pic>
        <p:nvPicPr>
          <p:cNvPr id="19" name="Imagen 1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01C0F736-26A1-2E0C-1BBD-F1DDD1195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740" y="2355609"/>
            <a:ext cx="2508091" cy="1404289"/>
          </a:xfrm>
          <a:prstGeom prst="rect">
            <a:avLst/>
          </a:prstGeom>
        </p:spPr>
      </p:pic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133133F-4C3E-880A-BACE-E7D459C4F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0238" y="2398946"/>
            <a:ext cx="2508091" cy="1360952"/>
          </a:xfrm>
          <a:prstGeom prst="rect">
            <a:avLst/>
          </a:prstGeom>
        </p:spPr>
      </p:pic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7C328ABA-11BC-8288-8D5F-381F516FFF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89" y="-142252"/>
            <a:ext cx="2280974" cy="116619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C2D2751-F060-422D-AA99-7B7BCBD16A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340" y="3861273"/>
            <a:ext cx="2516830" cy="14771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2498F0E-1AF5-2814-28CC-AFF00DC65C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9171" y="3846693"/>
            <a:ext cx="2516829" cy="1477106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9AC3F706-E0C2-5EF7-261E-F958F71F0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0931" y="3859945"/>
            <a:ext cx="2551900" cy="14042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E836F14-10B0-2570-ECEE-5A9A484B0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5656" y="3846693"/>
            <a:ext cx="2516829" cy="143232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16A0E0B-3763-BBDE-DCC0-B1A21F93C1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3670" y="5365288"/>
            <a:ext cx="2496895" cy="1380917"/>
          </a:xfrm>
          <a:prstGeom prst="rect">
            <a:avLst/>
          </a:prstGeom>
        </p:spPr>
      </p:pic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8C57E3E-6ECF-1815-DB03-C0D776883D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9170" y="5401994"/>
            <a:ext cx="2444177" cy="129142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9F0FB70-987E-EF13-D7D6-EC8EA23E43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4740" y="5344680"/>
            <a:ext cx="2488155" cy="138091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C40138C-2342-927D-06A5-C8F7516D63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4733" y="5338379"/>
            <a:ext cx="2507752" cy="1407826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6C469-3EE5-0A4F-634C-63B7365E1CEF}"/>
              </a:ext>
            </a:extLst>
          </p:cNvPr>
          <p:cNvSpPr/>
          <p:nvPr/>
        </p:nvSpPr>
        <p:spPr>
          <a:xfrm>
            <a:off x="1033669" y="52089"/>
            <a:ext cx="7803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Junta Directiva 2022-2023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440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Beagny Tovar Martínez</dc:creator>
  <cp:lastModifiedBy>Jennifer Beagny Tovar Martínez</cp:lastModifiedBy>
  <cp:revision>22</cp:revision>
  <dcterms:created xsi:type="dcterms:W3CDTF">2018-01-19T16:08:22Z</dcterms:created>
  <dcterms:modified xsi:type="dcterms:W3CDTF">2023-02-17T14:34:50Z</dcterms:modified>
</cp:coreProperties>
</file>